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"/>
  </p:notesMasterIdLst>
  <p:handoutMasterIdLst>
    <p:handoutMasterId r:id="rId4"/>
  </p:handoutMasterIdLst>
  <p:sldIdLst>
    <p:sldId id="313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32" autoAdjust="0"/>
    <p:restoredTop sz="86415" autoAdjust="0"/>
  </p:normalViewPr>
  <p:slideViewPr>
    <p:cSldViewPr snapToGrid="0" snapToObjects="1">
      <p:cViewPr>
        <p:scale>
          <a:sx n="100" d="100"/>
          <a:sy n="100" d="100"/>
        </p:scale>
        <p:origin x="-568" y="152"/>
      </p:cViewPr>
      <p:guideLst>
        <p:guide orient="horz" pos="2448"/>
        <p:guide pos="316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3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C00D88BB-354F-41A6-917D-7C823736D0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13A2E2F-4B75-4FFE-8D5E-F2191620BC1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122ED-2E83-4CB0-8317-4E38ED087D07}" type="datetimeFigureOut">
              <a:rPr lang="en-US" smtClean="0"/>
              <a:t>2/1/18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38CF5CA-8468-4118-A82B-51E1B00B3F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342669E-6CAC-4863-B352-353E33CC2D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936E6-9B12-454D-8F03-950A4DEA8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17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E76BF-0174-2044-819E-BD6E1A6B2CF8}" type="datetimeFigureOut">
              <a:rPr lang="en-US" smtClean="0"/>
              <a:t>2/1/18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2AC76-49C0-4546-A495-48D88DCE8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74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B4C9-CDE1-6440-A7CF-C6B2ED904009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4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F91A-FCA2-304F-8E4F-437B9DB850D8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59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2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1EAAA-9753-CD4C-9D48-22388B4A04F4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6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D6B8-9A66-114B-9526-188D5013E802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20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25AF-A565-2947-BBED-E05F59121F3A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5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B03B-EE3E-4B48-84A9-CB098266271B}" type="datetime1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8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09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27EE-EAAD-8A4E-AD50-2652EC4532CA}" type="datetime1">
              <a:rPr lang="en-US" smtClean="0"/>
              <a:t>2/1/18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2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AED40-521D-764A-91D6-2849CDC1EE84}" type="datetime1">
              <a:rPr lang="en-US" smtClean="0"/>
              <a:t>2/1/18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7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791-9323-8F48-BBDD-FB7205C3CBF1}" type="datetime1">
              <a:rPr lang="en-US" smtClean="0"/>
              <a:t>2/1/18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7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EB98-6D6B-7C46-85F9-1841F373D85D}" type="datetime1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9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1AD1-DD9E-1446-806A-E310F94081DE}" type="datetime1">
              <a:rPr lang="en-US" smtClean="0"/>
              <a:t>2/1/18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28" y="182890"/>
            <a:ext cx="9787807" cy="763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727" y="1100307"/>
            <a:ext cx="9787807" cy="595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A0401-037C-F946-8B7B-570C62D91605}" type="datetime1">
              <a:rPr lang="en-US" smtClean="0"/>
              <a:t>2/1/18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4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1155" y="7203863"/>
            <a:ext cx="712012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8E806-20DA-C546-91D5-1DA213161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9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8E806-20DA-C546-91D5-1DA2131619E7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872209"/>
              </p:ext>
            </p:extLst>
          </p:nvPr>
        </p:nvGraphicFramePr>
        <p:xfrm>
          <a:off x="618067" y="242988"/>
          <a:ext cx="8805332" cy="7343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0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4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18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586">
                  <a:extLst>
                    <a:ext uri="{9D8B030D-6E8A-4147-A177-3AD203B41FA5}">
                      <a16:colId xmlns:a16="http://schemas.microsoft.com/office/drawing/2014/main" xmlns="" val="92453273"/>
                    </a:ext>
                  </a:extLst>
                </a:gridCol>
                <a:gridCol w="2794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31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204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5148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379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92585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7586">
                  <a:extLst>
                    <a:ext uri="{9D8B030D-6E8A-4147-A177-3AD203B41FA5}">
                      <a16:colId xmlns:a16="http://schemas.microsoft.com/office/drawing/2014/main" xmlns="" val="961406774"/>
                    </a:ext>
                  </a:extLst>
                </a:gridCol>
                <a:gridCol w="28528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2532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#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Item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Correct Location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Correct Orientation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Detail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Detail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Long Orange Strip</a:t>
                      </a: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MS Mincho"/>
                          <a:cs typeface="Times New Roman"/>
                        </a:rPr>
                        <a:t>At 12 o clock</a:t>
                      </a: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Made into </a:t>
                      </a:r>
                      <a:r>
                        <a:rPr lang="en-US" sz="1000">
                          <a:effectLst/>
                          <a:latin typeface="+mn-lt"/>
                        </a:rPr>
                        <a:t>circle shape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8" gridSpan="3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1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8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2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Wooden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Clothes pin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Across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from Binder clip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Clipped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to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3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Black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Oval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Pointing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off the left side of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Connected with white sticker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4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Circle Sticker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Between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wooden clip and white clothespin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Sticking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Black Oval to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5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Paper Clip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Orange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Center of Circle Perpendicular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to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6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Triangle Paper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Side of Bowl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Opp.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Long Side of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Triangle along edge of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Connected with binder clip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7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Black Binder Clip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side of bowl opp.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Orange strip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Silver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handles are flat, not open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8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Button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Center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of Green Triangle paper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959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9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White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Square Sticker with center hole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Center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of Green Triangle paper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Square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is parallel to long edge of green triangle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10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Clear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plastic cup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Center of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Upside down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11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Qtip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Clear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Plastic Cup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line with triangle and orange strip 12:00/6:00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Connected with pink sticker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12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Button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End of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00" baseline="0" dirty="0" err="1">
                          <a:effectLst/>
                          <a:latin typeface="+mn-lt"/>
                        </a:rPr>
                        <a:t>Qtip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Closer to orange strip towards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12:00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6"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13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Bead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Orange Button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959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/>
                      </a:r>
                      <a:br>
                        <a:rPr lang="en-US" sz="1000" dirty="0">
                          <a:effectLst/>
                          <a:latin typeface="+mn-lt"/>
                        </a:rPr>
                      </a:br>
                      <a:r>
                        <a:rPr lang="en-US" sz="1000" dirty="0">
                          <a:effectLst/>
                          <a:latin typeface="+mn-lt"/>
                        </a:rPr>
                        <a:t> 14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Red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aseline="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Pom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aseline="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Pom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Yellow Bead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595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15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Neo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n Yellow Bead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</a:t>
                      </a:r>
                      <a:r>
                        <a:rPr lang="en-US" sz="1000" dirty="0" err="1">
                          <a:effectLst/>
                          <a:latin typeface="+mn-lt"/>
                        </a:rPr>
                        <a:t>Qtrip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Nearest to green triangle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paper towards 6:00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9959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16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Cardboard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Triangle 1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middle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of bowl at 3:00 near edge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end nearest to edge of bowl, not closed end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967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17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Cardboard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Triangle 2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meddle of bowl at 9:00 near edge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end nearest to edge of bowl, not closed end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2532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18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Gold brad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Top hole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of Triangle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Triangle at 9:00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Round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side of brad is showing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3595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19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Small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Green Square Paper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Between Cardboard Triangle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and plastic cup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On the 3:00 side</a:t>
                      </a:r>
                      <a:r>
                        <a:rPr lang="en-US" sz="1000" baseline="0" dirty="0">
                          <a:effectLst/>
                          <a:latin typeface="+mn-lt"/>
                        </a:rPr>
                        <a:t> of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Folded</a:t>
                      </a:r>
                      <a:r>
                        <a:rPr lang="en-US" sz="900" baseline="0" dirty="0">
                          <a:effectLst/>
                          <a:latin typeface="+mn-lt"/>
                        </a:rPr>
                        <a:t> in half </a:t>
                      </a:r>
                      <a:endParaRPr lang="en-US" sz="9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7846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Larger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Multi Colored Paper Square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In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Between Cardboard Triangle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and plastic cup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On</a:t>
                      </a:r>
                      <a:r>
                        <a:rPr lang="en-US" sz="1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the 9:00 side of bowl</a:t>
                      </a:r>
                      <a:endParaRPr lang="en-US" sz="1000" dirty="0">
                        <a:effectLst/>
                        <a:latin typeface="+mn-lt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Folded</a:t>
                      </a:r>
                      <a:r>
                        <a:rPr lang="en-US" sz="900" baseline="0" dirty="0">
                          <a:effectLst/>
                          <a:latin typeface="+mn-lt"/>
                        </a:rPr>
                        <a:t> in half</a:t>
                      </a:r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369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409" marR="674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Overall Score Maximum</a:t>
                      </a:r>
                    </a:p>
                    <a:p>
                      <a:r>
                        <a:rPr lang="en-US" sz="1400" dirty="0"/>
                        <a:t>48</a:t>
                      </a: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  <a:r>
                        <a:rPr lang="en-US" sz="1400" baseline="0" dirty="0"/>
                        <a:t> possible</a:t>
                      </a:r>
                    </a:p>
                    <a:p>
                      <a:r>
                        <a:rPr lang="en-US" sz="1400" baseline="0" dirty="0"/>
                        <a:t> </a:t>
                      </a:r>
                    </a:p>
                    <a:p>
                      <a:r>
                        <a:rPr lang="en-US" sz="1400" baseline="0" dirty="0"/>
                        <a:t>20</a:t>
                      </a:r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Total possible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17</a:t>
                      </a:r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Total possible 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9</a:t>
                      </a:r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Total Possible</a:t>
                      </a:r>
                      <a:r>
                        <a:rPr lang="en-US" sz="1400" baseline="0" dirty="0"/>
                        <a:t> </a:t>
                      </a:r>
                    </a:p>
                    <a:p>
                      <a:r>
                        <a:rPr lang="en-US" sz="1400" baseline="0" dirty="0"/>
                        <a:t>2</a:t>
                      </a:r>
                      <a:endParaRPr lang="en-US" sz="1400" dirty="0"/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="1" dirty="0"/>
                        <a:t>Tot</a:t>
                      </a:r>
                    </a:p>
                  </a:txBody>
                  <a:tcPr marL="67409" marR="674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021517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C5478DD-8D9B-41E5-A547-CAED55523EF7}"/>
              </a:ext>
            </a:extLst>
          </p:cNvPr>
          <p:cNvSpPr txBox="1"/>
          <p:nvPr/>
        </p:nvSpPr>
        <p:spPr>
          <a:xfrm>
            <a:off x="8089900" y="664633"/>
            <a:ext cx="1151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Team No.</a:t>
            </a:r>
          </a:p>
          <a:p>
            <a:r>
              <a:rPr lang="en-US" dirty="0"/>
              <a:t>________</a:t>
            </a:r>
          </a:p>
        </p:txBody>
      </p:sp>
    </p:spTree>
    <p:extLst>
      <p:ext uri="{BB962C8B-B14F-4D97-AF65-F5344CB8AC3E}">
        <p14:creationId xmlns:p14="http://schemas.microsoft.com/office/powerpoint/2010/main" val="403636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3134</TotalTime>
  <Words>375</Words>
  <Application>Microsoft Macintosh PowerPoint</Application>
  <PresentationFormat>Custom</PresentationFormat>
  <Paragraphs>178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Write-it Do-it</dc:title>
  <dc:creator>Hiren Bhatt</dc:creator>
  <cp:lastModifiedBy>Tammy Brown</cp:lastModifiedBy>
  <cp:revision>73</cp:revision>
  <dcterms:created xsi:type="dcterms:W3CDTF">2015-11-14T18:47:48Z</dcterms:created>
  <dcterms:modified xsi:type="dcterms:W3CDTF">2018-02-01T14:52:05Z</dcterms:modified>
</cp:coreProperties>
</file>